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9" r:id="rId2"/>
    <p:sldId id="260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387" autoAdjust="0"/>
  </p:normalViewPr>
  <p:slideViewPr>
    <p:cSldViewPr snapToGrid="0" snapToObjects="1">
      <p:cViewPr varScale="1">
        <p:scale>
          <a:sx n="73" d="100"/>
          <a:sy n="73" d="100"/>
        </p:scale>
        <p:origin x="-20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6D6-4A60-EF41-8BF1-42E6F6B17325}" type="datetimeFigureOut">
              <a:rPr lang="en-US" smtClean="0"/>
              <a:t>5/1/12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F4421-1181-E446-A526-1FD075C44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54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0C0867A-2F84-8B48-AB62-3D4A20E6CDF5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361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5B38-A4F9-6949-BE10-1B33CA44BFE0}" type="datetimeFigureOut">
              <a:rPr lang="en-US" smtClean="0"/>
              <a:t>5/1/12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CEBE-A464-6840-992B-F55AB77B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95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5B38-A4F9-6949-BE10-1B33CA44BFE0}" type="datetimeFigureOut">
              <a:rPr lang="en-US" smtClean="0"/>
              <a:t>5/1/12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CEBE-A464-6840-992B-F55AB77B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93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5B38-A4F9-6949-BE10-1B33CA44BFE0}" type="datetimeFigureOut">
              <a:rPr lang="en-US" smtClean="0"/>
              <a:t>5/1/12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CEBE-A464-6840-992B-F55AB77B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5B38-A4F9-6949-BE10-1B33CA44BFE0}" type="datetimeFigureOut">
              <a:rPr lang="en-US" smtClean="0"/>
              <a:t>5/1/12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CEBE-A464-6840-992B-F55AB77B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76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5B38-A4F9-6949-BE10-1B33CA44BFE0}" type="datetimeFigureOut">
              <a:rPr lang="en-US" smtClean="0"/>
              <a:t>5/1/12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CEBE-A464-6840-992B-F55AB77B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44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5B38-A4F9-6949-BE10-1B33CA44BFE0}" type="datetimeFigureOut">
              <a:rPr lang="en-US" smtClean="0"/>
              <a:t>5/1/12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CEBE-A464-6840-992B-F55AB77B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94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5B38-A4F9-6949-BE10-1B33CA44BFE0}" type="datetimeFigureOut">
              <a:rPr lang="en-US" smtClean="0"/>
              <a:t>5/1/12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CEBE-A464-6840-992B-F55AB77B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66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5B38-A4F9-6949-BE10-1B33CA44BFE0}" type="datetimeFigureOut">
              <a:rPr lang="en-US" smtClean="0"/>
              <a:t>5/1/12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CEBE-A464-6840-992B-F55AB77B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5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5B38-A4F9-6949-BE10-1B33CA44BFE0}" type="datetimeFigureOut">
              <a:rPr lang="en-US" smtClean="0"/>
              <a:t>5/1/12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CEBE-A464-6840-992B-F55AB77B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80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5B38-A4F9-6949-BE10-1B33CA44BFE0}" type="datetimeFigureOut">
              <a:rPr lang="en-US" smtClean="0"/>
              <a:t>5/1/12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CEBE-A464-6840-992B-F55AB77B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5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5B38-A4F9-6949-BE10-1B33CA44BFE0}" type="datetimeFigureOut">
              <a:rPr lang="en-US" smtClean="0"/>
              <a:t>5/1/12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CEBE-A464-6840-992B-F55AB77B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97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E5B38-A4F9-6949-BE10-1B33CA44BFE0}" type="datetimeFigureOut">
              <a:rPr lang="en-US" smtClean="0"/>
              <a:t>5/1/12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2CEBE-A464-6840-992B-F55AB77B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5-01 at 7.19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604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772400" cy="41910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b="1" u="sng" dirty="0">
                <a:solidFill>
                  <a:srgbClr val="FFFF00"/>
                </a:solidFill>
                <a:latin typeface="Times New Roman" charset="0"/>
              </a:rPr>
              <a:t>Directions:</a:t>
            </a:r>
            <a:r>
              <a:rPr lang="en-US" sz="2400" b="1" dirty="0">
                <a:solidFill>
                  <a:srgbClr val="FFFF00"/>
                </a:solidFill>
                <a:latin typeface="Times New Roman" charset="0"/>
              </a:rPr>
              <a:t>  Working in groups of 2-3, you will create a massive timeline of the Battle of the Pacific.  Your timeline must: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FFFF00"/>
                </a:solidFill>
                <a:latin typeface="Times New Roman" charset="0"/>
              </a:rPr>
              <a:t>1) </a:t>
            </a:r>
            <a:r>
              <a:rPr lang="en-US" sz="2400" b="1" dirty="0" smtClean="0">
                <a:solidFill>
                  <a:srgbClr val="FFFF00"/>
                </a:solidFill>
                <a:latin typeface="Times New Roman" charset="0"/>
              </a:rPr>
              <a:t>Include animated depiction of the battle</a:t>
            </a:r>
            <a:endParaRPr lang="en-US" sz="2400" b="1" dirty="0">
              <a:solidFill>
                <a:srgbClr val="FFFF00"/>
              </a:solidFill>
              <a:latin typeface="Times New Roman" charset="0"/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FFFF00"/>
                </a:solidFill>
                <a:latin typeface="Times New Roman" charset="0"/>
              </a:rPr>
              <a:t>2</a:t>
            </a:r>
            <a:r>
              <a:rPr lang="en-US" sz="2400" b="1" dirty="0" smtClean="0">
                <a:solidFill>
                  <a:srgbClr val="FFFF00"/>
                </a:solidFill>
                <a:latin typeface="Times New Roman" charset="0"/>
              </a:rPr>
              <a:t>) Include: Pearl Harbor, Midway, Coral sea / Guadalcanal, Leyte Gulf/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charset="0"/>
              </a:rPr>
              <a:t>Phillipines</a:t>
            </a:r>
            <a:r>
              <a:rPr lang="en-US" sz="2400" b="1" dirty="0" smtClean="0">
                <a:solidFill>
                  <a:srgbClr val="FFFF00"/>
                </a:solidFill>
                <a:latin typeface="Times New Roman" charset="0"/>
              </a:rPr>
              <a:t>, Iwo Jima/Okinawa, and lastly Hiroshima/ Nagasaki</a:t>
            </a: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Times New Roman" charset="0"/>
              </a:rPr>
              <a:t>3</a:t>
            </a:r>
            <a:r>
              <a:rPr lang="en-US" sz="2400" b="1" dirty="0">
                <a:solidFill>
                  <a:srgbClr val="FFFF00"/>
                </a:solidFill>
                <a:latin typeface="Times New Roman" charset="0"/>
              </a:rPr>
              <a:t>) Each major event/battle must </a:t>
            </a:r>
            <a:r>
              <a:rPr lang="en-US" sz="2400" b="1" dirty="0" smtClean="0">
                <a:solidFill>
                  <a:srgbClr val="FFFF00"/>
                </a:solidFill>
                <a:latin typeface="Times New Roman" charset="0"/>
              </a:rPr>
              <a:t>be hyperlinked to a different slide which describes that event, </a:t>
            </a:r>
            <a:r>
              <a:rPr lang="en-US" sz="2400" b="1" dirty="0" smtClean="0">
                <a:solidFill>
                  <a:srgbClr val="FFFF00"/>
                </a:solidFill>
                <a:latin typeface="Times New Roman" charset="0"/>
              </a:rPr>
              <a:t>including </a:t>
            </a:r>
            <a:r>
              <a:rPr lang="en-US" sz="2400" b="1" dirty="0">
                <a:solidFill>
                  <a:srgbClr val="FFFF00"/>
                </a:solidFill>
                <a:latin typeface="Times New Roman" charset="0"/>
              </a:rPr>
              <a:t>an </a:t>
            </a:r>
            <a:r>
              <a:rPr lang="en-US" sz="2400" b="1" dirty="0" smtClean="0">
                <a:solidFill>
                  <a:srgbClr val="FFFF00"/>
                </a:solidFill>
                <a:latin typeface="Times New Roman" charset="0"/>
              </a:rPr>
              <a:t>illustration and description of the battle.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Times New Roman" charset="0"/>
              </a:rPr>
              <a:t>	 (What happened? Who won, dates, tactics,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charset="0"/>
              </a:rPr>
              <a:t>etc</a:t>
            </a:r>
            <a:r>
              <a:rPr lang="en-US" sz="2400" b="1" dirty="0" smtClean="0">
                <a:solidFill>
                  <a:srgbClr val="FFFF00"/>
                </a:solidFill>
                <a:latin typeface="Times New Roman" charset="0"/>
              </a:rPr>
              <a:t>)</a:t>
            </a:r>
          </a:p>
          <a:p>
            <a:pPr>
              <a:lnSpc>
                <a:spcPct val="80000"/>
              </a:lnSpc>
            </a:pPr>
            <a:endParaRPr lang="en-US" sz="2400" b="1" dirty="0">
              <a:solidFill>
                <a:srgbClr val="FFFF00"/>
              </a:solidFill>
              <a:latin typeface="Times New Roman" charset="0"/>
            </a:endParaRPr>
          </a:p>
        </p:txBody>
      </p:sp>
      <p:pic>
        <p:nvPicPr>
          <p:cNvPr id="360450" name="Picture 4" descr="3292357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4832"/>
            <a:ext cx="14287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0451" name="WordArt 6"/>
          <p:cNvSpPr>
            <a:spLocks noChangeArrowheads="1" noChangeShapeType="1" noTextEdit="1"/>
          </p:cNvSpPr>
          <p:nvPr/>
        </p:nvSpPr>
        <p:spPr bwMode="auto">
          <a:xfrm>
            <a:off x="1219200" y="304800"/>
            <a:ext cx="7086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In-Class Assignment: </a:t>
            </a:r>
          </a:p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Create a 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pictorial 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timeline of the</a:t>
            </a:r>
          </a:p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 Battle of the Pacific!</a:t>
            </a:r>
          </a:p>
        </p:txBody>
      </p:sp>
    </p:spTree>
    <p:extLst>
      <p:ext uri="{BB962C8B-B14F-4D97-AF65-F5344CB8AC3E}">
        <p14:creationId xmlns:p14="http://schemas.microsoft.com/office/powerpoint/2010/main" val="4146851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rcRect t="20221" b="20221"/>
          <a:stretch>
            <a:fillRect/>
          </a:stretch>
        </p:blipFill>
        <p:spPr/>
      </p:pic>
      <p:sp>
        <p:nvSpPr>
          <p:cNvPr id="11" name="Right Arrow 10"/>
          <p:cNvSpPr/>
          <p:nvPr/>
        </p:nvSpPr>
        <p:spPr bwMode="auto">
          <a:xfrm>
            <a:off x="2667000" y="6172200"/>
            <a:ext cx="5029200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" name="Picture 11" descr="Screen shot 2012-05-01 at 7.19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300" y="2159000"/>
            <a:ext cx="1803400" cy="254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300" y="2159000"/>
            <a:ext cx="1803400" cy="2540000"/>
          </a:xfrm>
          <a:prstGeom prst="rect">
            <a:avLst/>
          </a:prstGeom>
        </p:spPr>
      </p:pic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2057400" y="6172200"/>
            <a:ext cx="6400800" cy="685800"/>
          </a:xfrm>
          <a:prstGeom prst="rightArrow">
            <a:avLst>
              <a:gd name="adj1" fmla="val 50000"/>
              <a:gd name="adj2" fmla="val 2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 smtClean="0"/>
              <a:t>1941</a:t>
            </a:r>
            <a:endParaRPr lang="en-US" sz="1800" dirty="0"/>
          </a:p>
        </p:txBody>
      </p:sp>
      <p:pic>
        <p:nvPicPr>
          <p:cNvPr id="20" name="Picture 11" descr="pearl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53000"/>
            <a:ext cx="12192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356995"/>
            <a:ext cx="185335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FF00"/>
                </a:solidFill>
              </a:rPr>
              <a:t>December 7, 1941—Pearl Harbor 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>
                <a:solidFill>
                  <a:srgbClr val="FFFF00"/>
                </a:solidFill>
              </a:rPr>
              <a:t>bombed by the Japanese.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0300" y="2159000"/>
            <a:ext cx="1803400" cy="2540000"/>
          </a:xfrm>
          <a:prstGeom prst="rect">
            <a:avLst/>
          </a:prstGeom>
        </p:spPr>
      </p:pic>
      <p:sp>
        <p:nvSpPr>
          <p:cNvPr id="23" name="Line 8"/>
          <p:cNvSpPr>
            <a:spLocks noChangeShapeType="1"/>
          </p:cNvSpPr>
          <p:nvPr/>
        </p:nvSpPr>
        <p:spPr bwMode="auto">
          <a:xfrm flipH="1" flipV="1">
            <a:off x="1905000" y="5943600"/>
            <a:ext cx="3048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400" y="1524000"/>
            <a:ext cx="739394" cy="1041400"/>
          </a:xfrm>
          <a:prstGeom prst="rect">
            <a:avLst/>
          </a:prstGeom>
        </p:spPr>
      </p:pic>
      <p:pic>
        <p:nvPicPr>
          <p:cNvPr id="26" name="Picture 12" descr="aichi_d3a1_val_bomber_flying_hg_clr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14400"/>
            <a:ext cx="1204206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108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3158E-6 1.48946E-6 L 0.11571 0.00834 C 0.14 0.01019 0.17626 0.01135 0.2146 0.01135 C 0.2578 0.01135 0.29233 0.01019 0.31662 0.00834 L 0.43285 1.48946E-6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34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rcRect t="20221" b="20221"/>
          <a:stretch>
            <a:fillRect/>
          </a:stretch>
        </p:blipFill>
        <p:spPr/>
      </p:pic>
      <p:sp>
        <p:nvSpPr>
          <p:cNvPr id="11" name="Right Arrow 10"/>
          <p:cNvSpPr/>
          <p:nvPr/>
        </p:nvSpPr>
        <p:spPr bwMode="auto">
          <a:xfrm>
            <a:off x="2667000" y="6172200"/>
            <a:ext cx="5029200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" name="Picture 11" descr="Screen shot 2012-05-01 at 7.19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300" y="2159000"/>
            <a:ext cx="1803400" cy="254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300" y="2159000"/>
            <a:ext cx="1803400" cy="254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0300" y="2159000"/>
            <a:ext cx="18034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55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123</Words>
  <Application>Microsoft Macintosh PowerPoint</Application>
  <PresentationFormat>On-screen Show (4:3)</PresentationFormat>
  <Paragraphs>11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andrew.schuhmann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Schuhmann</dc:creator>
  <cp:lastModifiedBy>Andrew Schuhmann</cp:lastModifiedBy>
  <cp:revision>2</cp:revision>
  <dcterms:created xsi:type="dcterms:W3CDTF">2012-05-02T01:45:04Z</dcterms:created>
  <dcterms:modified xsi:type="dcterms:W3CDTF">2012-05-02T01:56:29Z</dcterms:modified>
</cp:coreProperties>
</file>